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5" r:id="rId7"/>
    <p:sldId id="266" r:id="rId8"/>
    <p:sldId id="267" r:id="rId9"/>
    <p:sldId id="268" r:id="rId10"/>
    <p:sldId id="270" r:id="rId11"/>
    <p:sldId id="269" r:id="rId12"/>
    <p:sldId id="271" r:id="rId13"/>
    <p:sldId id="272" r:id="rId14"/>
    <p:sldId id="276" r:id="rId15"/>
    <p:sldId id="277" r:id="rId16"/>
    <p:sldId id="278" r:id="rId17"/>
    <p:sldId id="26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10D3ACB-BD5B-457D-88A6-63BA60A563C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9DAE28D-AE65-42D1-B4E8-E7602088AC06}" type="datetimeFigureOut">
              <a:rPr lang="en-US" smtClean="0"/>
              <a:pPr/>
              <a:t>12/21/2020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10D3ACB-BD5B-457D-88A6-63BA60A563CC}"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B9DAE28D-AE65-42D1-B4E8-E7602088AC06}" type="datetimeFigureOut">
              <a:rPr lang="en-US" smtClean="0"/>
              <a:pPr/>
              <a:t>12/21/2020</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10D3ACB-BD5B-457D-88A6-63BA60A563C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1214422"/>
            <a:ext cx="7772400" cy="1470025"/>
          </a:xfrm>
        </p:spPr>
        <p:txBody>
          <a:bodyPr>
            <a:normAutofit fontScale="90000"/>
          </a:bodyPr>
          <a:lstStyle/>
          <a:p>
            <a:r>
              <a:rPr lang="en-US" dirty="0" smtClean="0"/>
              <a:t>ONLINE  </a:t>
            </a:r>
            <a:br>
              <a:rPr lang="en-US" dirty="0" smtClean="0"/>
            </a:br>
            <a:r>
              <a:rPr lang="en-US" dirty="0" smtClean="0"/>
              <a:t>TRAIN TICKET BOOKING</a:t>
            </a:r>
            <a:endParaRPr lang="en-US" dirty="0"/>
          </a:p>
        </p:txBody>
      </p:sp>
      <p:sp>
        <p:nvSpPr>
          <p:cNvPr id="3" name="Subtitle 2"/>
          <p:cNvSpPr>
            <a:spLocks noGrp="1"/>
          </p:cNvSpPr>
          <p:nvPr>
            <p:ph type="subTitle" idx="1"/>
          </p:nvPr>
        </p:nvSpPr>
        <p:spPr>
          <a:xfrm>
            <a:off x="2214546" y="3857628"/>
            <a:ext cx="6400800" cy="1752600"/>
          </a:xfrm>
        </p:spPr>
        <p:txBody>
          <a:bodyPr/>
          <a:lstStyle/>
          <a:p>
            <a:r>
              <a:rPr lang="en-US" dirty="0" smtClean="0"/>
              <a:t>By</a:t>
            </a:r>
          </a:p>
          <a:p>
            <a:r>
              <a:rPr lang="en-US" dirty="0" err="1" smtClean="0"/>
              <a:t>N.Lekha</a:t>
            </a:r>
            <a:r>
              <a:rPr lang="en-US" dirty="0" smtClean="0"/>
              <a:t> </a:t>
            </a:r>
            <a:r>
              <a:rPr lang="en-US" dirty="0" smtClean="0"/>
              <a:t>Sri-51897409</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142984"/>
            <a:ext cx="8183880" cy="1051560"/>
          </a:xfrm>
        </p:spPr>
        <p:txBody>
          <a:bodyPr>
            <a:normAutofit fontScale="90000"/>
          </a:bodyPr>
          <a:lstStyle/>
          <a:p>
            <a:r>
              <a:rPr lang="en-US" dirty="0" smtClean="0"/>
              <a:t>II. User Module</a:t>
            </a:r>
            <a:br>
              <a:rPr lang="en-US" dirty="0" smtClean="0"/>
            </a:br>
            <a:endParaRPr lang="en-US" dirty="0"/>
          </a:p>
        </p:txBody>
      </p:sp>
      <p:sp>
        <p:nvSpPr>
          <p:cNvPr id="3" name="Content Placeholder 2"/>
          <p:cNvSpPr>
            <a:spLocks noGrp="1"/>
          </p:cNvSpPr>
          <p:nvPr>
            <p:ph idx="1"/>
          </p:nvPr>
        </p:nvSpPr>
        <p:spPr>
          <a:xfrm>
            <a:off x="500034" y="1643050"/>
            <a:ext cx="8183880" cy="4187952"/>
          </a:xfrm>
        </p:spPr>
        <p:txBody>
          <a:bodyPr>
            <a:normAutofit fontScale="77500" lnSpcReduction="20000"/>
          </a:bodyPr>
          <a:lstStyle/>
          <a:p>
            <a:pPr>
              <a:buNone/>
            </a:pPr>
            <a:endParaRPr lang="en-US" dirty="0" smtClean="0"/>
          </a:p>
          <a:p>
            <a:endParaRPr lang="en-US" dirty="0" smtClean="0"/>
          </a:p>
          <a:p>
            <a:r>
              <a:rPr lang="en-US" dirty="0" smtClean="0"/>
              <a:t>Now users should be registered and should have a valid login and password to make their reservation</a:t>
            </a:r>
          </a:p>
          <a:p>
            <a:pPr lvl="0"/>
            <a:r>
              <a:rPr lang="en-US" dirty="0" smtClean="0"/>
              <a:t>Users register personal information, so they can order tickets in the system. </a:t>
            </a:r>
          </a:p>
          <a:p>
            <a:pPr lvl="0"/>
            <a:r>
              <a:rPr lang="en-US" dirty="0" smtClean="0"/>
              <a:t>Users search train information through the system and see whether having appropriate tickets. </a:t>
            </a:r>
          </a:p>
          <a:p>
            <a:pPr lvl="0"/>
            <a:r>
              <a:rPr lang="en-US" dirty="0" smtClean="0"/>
              <a:t>Users order tickets on the user interface. The system returns the result of ordering tickets information. </a:t>
            </a:r>
          </a:p>
          <a:p>
            <a:pPr lvl="0"/>
            <a:r>
              <a:rPr lang="en-US" dirty="0" smtClean="0"/>
              <a:t>Users can select cancelling operation for some reasons, so the personal information will be removed from the system.</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lekha\Documents\project\All screenshots\user login.PNG"/>
          <p:cNvPicPr>
            <a:picLocks noChangeAspect="1" noChangeArrowheads="1"/>
          </p:cNvPicPr>
          <p:nvPr/>
        </p:nvPicPr>
        <p:blipFill>
          <a:blip r:embed="rId2"/>
          <a:srcRect/>
          <a:stretch>
            <a:fillRect/>
          </a:stretch>
        </p:blipFill>
        <p:spPr bwMode="auto">
          <a:xfrm>
            <a:off x="214283" y="214290"/>
            <a:ext cx="8715435" cy="642939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lekha\Documents\project\All screenshots\home page for user.PNG"/>
          <p:cNvPicPr>
            <a:picLocks noChangeAspect="1" noChangeArrowheads="1"/>
          </p:cNvPicPr>
          <p:nvPr/>
        </p:nvPicPr>
        <p:blipFill>
          <a:blip r:embed="rId2"/>
          <a:srcRect/>
          <a:stretch>
            <a:fillRect/>
          </a:stretch>
        </p:blipFill>
        <p:spPr bwMode="auto">
          <a:xfrm>
            <a:off x="214283" y="214290"/>
            <a:ext cx="8786873" cy="642463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lekha\Documents\project\All screenshots\searching train.PNG"/>
          <p:cNvPicPr>
            <a:picLocks noChangeAspect="1" noChangeArrowheads="1"/>
          </p:cNvPicPr>
          <p:nvPr/>
        </p:nvPicPr>
        <p:blipFill>
          <a:blip r:embed="rId2"/>
          <a:srcRect/>
          <a:stretch>
            <a:fillRect/>
          </a:stretch>
        </p:blipFill>
        <p:spPr bwMode="auto">
          <a:xfrm>
            <a:off x="285720" y="428604"/>
            <a:ext cx="8715436" cy="613888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kha\Documents\project\All screenshots\display train list.PNG"/>
          <p:cNvPicPr>
            <a:picLocks noChangeAspect="1" noChangeArrowheads="1"/>
          </p:cNvPicPr>
          <p:nvPr/>
        </p:nvPicPr>
        <p:blipFill>
          <a:blip r:embed="rId2"/>
          <a:srcRect/>
          <a:stretch>
            <a:fillRect/>
          </a:stretch>
        </p:blipFill>
        <p:spPr bwMode="auto">
          <a:xfrm>
            <a:off x="214281" y="285728"/>
            <a:ext cx="8786875" cy="622939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ekha\Documents\project\All screenshots\passenger details.PNG"/>
          <p:cNvPicPr>
            <a:picLocks noChangeAspect="1" noChangeArrowheads="1"/>
          </p:cNvPicPr>
          <p:nvPr/>
        </p:nvPicPr>
        <p:blipFill>
          <a:blip r:embed="rId2"/>
          <a:srcRect/>
          <a:stretch>
            <a:fillRect/>
          </a:stretch>
        </p:blipFill>
        <p:spPr bwMode="auto">
          <a:xfrm>
            <a:off x="214282" y="428604"/>
            <a:ext cx="8643998" cy="6134118"/>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lekha\Documents\project\All screenshots\logout page.PNG"/>
          <p:cNvPicPr>
            <a:picLocks noChangeAspect="1" noChangeArrowheads="1"/>
          </p:cNvPicPr>
          <p:nvPr/>
        </p:nvPicPr>
        <p:blipFill>
          <a:blip r:embed="rId2"/>
          <a:srcRect/>
          <a:stretch>
            <a:fillRect/>
          </a:stretch>
        </p:blipFill>
        <p:spPr bwMode="auto">
          <a:xfrm>
            <a:off x="214283" y="285728"/>
            <a:ext cx="8786874" cy="630080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500306"/>
            <a:ext cx="8183880" cy="1051560"/>
          </a:xfrm>
        </p:spPr>
        <p:txBody>
          <a:bodyPr/>
          <a:lstStyle/>
          <a:p>
            <a:r>
              <a:rPr lang="en-US" dirty="0" smtClean="0"/>
              <a:t>               THANK YOU</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2"/>
            <a:ext cx="8183880" cy="1051560"/>
          </a:xfrm>
        </p:spPr>
        <p:txBody>
          <a:bodyPr/>
          <a:lstStyle/>
          <a:p>
            <a:r>
              <a:rPr lang="en-US" dirty="0" smtClean="0"/>
              <a:t>Abstract</a:t>
            </a:r>
            <a:endParaRPr lang="en-US" dirty="0"/>
          </a:p>
        </p:txBody>
      </p:sp>
      <p:sp>
        <p:nvSpPr>
          <p:cNvPr id="3" name="Content Placeholder 2"/>
          <p:cNvSpPr>
            <a:spLocks noGrp="1"/>
          </p:cNvSpPr>
          <p:nvPr>
            <p:ph idx="1"/>
          </p:nvPr>
        </p:nvSpPr>
        <p:spPr>
          <a:xfrm>
            <a:off x="500034" y="1785926"/>
            <a:ext cx="8183880" cy="4187952"/>
          </a:xfrm>
        </p:spPr>
        <p:txBody>
          <a:bodyPr>
            <a:normAutofit/>
          </a:bodyPr>
          <a:lstStyle/>
          <a:p>
            <a:pPr algn="just">
              <a:buNone/>
            </a:pPr>
            <a:r>
              <a:rPr lang="en-US" sz="2400" dirty="0" smtClean="0"/>
              <a:t>  </a:t>
            </a:r>
            <a:r>
              <a:rPr lang="en-US" sz="2400" dirty="0" smtClean="0"/>
              <a:t>The main </a:t>
            </a:r>
            <a:r>
              <a:rPr lang="en-US" sz="2400" dirty="0" smtClean="0"/>
              <a:t>aim of the project is to ease the process of railway reservation. This project is useful for improving standards of railway systems like checking different train timings and availability of trains between stations. It is the computerized system of reserving the seats of train seats in advanced. So we can generate the number of counters for the reservation of the seats and one can easily make reservations and get tickets by using this </a:t>
            </a:r>
            <a:r>
              <a:rPr lang="en-US" sz="2400" dirty="0" smtClean="0"/>
              <a:t>application.</a:t>
            </a:r>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3306" y="1214422"/>
            <a:ext cx="1857388"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3" name="Rectangle 2"/>
          <p:cNvSpPr/>
          <p:nvPr/>
        </p:nvSpPr>
        <p:spPr>
          <a:xfrm>
            <a:off x="1714480" y="3286124"/>
            <a:ext cx="1928826"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4" name="Rectangle 3"/>
          <p:cNvSpPr/>
          <p:nvPr/>
        </p:nvSpPr>
        <p:spPr>
          <a:xfrm>
            <a:off x="4857752" y="3286124"/>
            <a:ext cx="2500330"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Delete View all records</a:t>
            </a:r>
            <a:endParaRPr lang="en-US" dirty="0"/>
          </a:p>
        </p:txBody>
      </p:sp>
      <p:cxnSp>
        <p:nvCxnSpPr>
          <p:cNvPr id="6" name="Straight Arrow Connector 5"/>
          <p:cNvCxnSpPr/>
          <p:nvPr/>
        </p:nvCxnSpPr>
        <p:spPr>
          <a:xfrm rot="10800000" flipV="1">
            <a:off x="2857488" y="2214554"/>
            <a:ext cx="1357322" cy="928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929190" y="2214554"/>
            <a:ext cx="1357322" cy="1000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72066" y="4572008"/>
            <a:ext cx="2571768"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cxnSp>
        <p:nvCxnSpPr>
          <p:cNvPr id="10" name="Straight Arrow Connector 9"/>
          <p:cNvCxnSpPr>
            <a:stCxn id="4" idx="2"/>
          </p:cNvCxnSpPr>
          <p:nvPr/>
        </p:nvCxnSpPr>
        <p:spPr>
          <a:xfrm rot="16200000" flipH="1">
            <a:off x="5875743" y="4232677"/>
            <a:ext cx="500066"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643306" y="1285860"/>
            <a:ext cx="185738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10" name="Oval 9"/>
          <p:cNvSpPr/>
          <p:nvPr/>
        </p:nvSpPr>
        <p:spPr>
          <a:xfrm>
            <a:off x="3714744" y="2428868"/>
            <a:ext cx="2000264"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availability</a:t>
            </a:r>
            <a:endParaRPr lang="en-US" dirty="0"/>
          </a:p>
        </p:txBody>
      </p:sp>
      <p:sp>
        <p:nvSpPr>
          <p:cNvPr id="11" name="Oval 10"/>
          <p:cNvSpPr/>
          <p:nvPr/>
        </p:nvSpPr>
        <p:spPr>
          <a:xfrm>
            <a:off x="3786182" y="3571876"/>
            <a:ext cx="2143140" cy="785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Reserve Ticket</a:t>
            </a:r>
            <a:endParaRPr lang="en-US" dirty="0"/>
          </a:p>
        </p:txBody>
      </p:sp>
      <p:sp>
        <p:nvSpPr>
          <p:cNvPr id="12" name="Oval 11"/>
          <p:cNvSpPr/>
          <p:nvPr/>
        </p:nvSpPr>
        <p:spPr>
          <a:xfrm>
            <a:off x="3714744" y="4857760"/>
            <a:ext cx="2286016"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Cancel Ticket</a:t>
            </a:r>
            <a:endParaRPr lang="en-US" dirty="0"/>
          </a:p>
        </p:txBody>
      </p:sp>
      <p:sp>
        <p:nvSpPr>
          <p:cNvPr id="35" name="Rectangle 34"/>
          <p:cNvSpPr/>
          <p:nvPr/>
        </p:nvSpPr>
        <p:spPr>
          <a:xfrm>
            <a:off x="6715140" y="1571612"/>
            <a:ext cx="1785950" cy="3929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36" name="Rectangle 35"/>
          <p:cNvSpPr/>
          <p:nvPr/>
        </p:nvSpPr>
        <p:spPr>
          <a:xfrm>
            <a:off x="1142976" y="2643182"/>
            <a:ext cx="1428760" cy="1643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US" dirty="0"/>
          </a:p>
        </p:txBody>
      </p:sp>
      <p:cxnSp>
        <p:nvCxnSpPr>
          <p:cNvPr id="46" name="Shape 45"/>
          <p:cNvCxnSpPr>
            <a:stCxn id="36" idx="0"/>
            <a:endCxn id="9" idx="2"/>
          </p:cNvCxnSpPr>
          <p:nvPr/>
        </p:nvCxnSpPr>
        <p:spPr>
          <a:xfrm rot="5400000" flipH="1" flipV="1">
            <a:off x="2232406" y="1232282"/>
            <a:ext cx="1035851" cy="178595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hape 47"/>
          <p:cNvCxnSpPr>
            <a:stCxn id="36" idx="2"/>
          </p:cNvCxnSpPr>
          <p:nvPr/>
        </p:nvCxnSpPr>
        <p:spPr>
          <a:xfrm rot="16200000" flipH="1">
            <a:off x="2285984" y="3857628"/>
            <a:ext cx="928694" cy="178595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71736" y="2857496"/>
            <a:ext cx="100013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571736" y="3929066"/>
            <a:ext cx="114300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hape 53"/>
          <p:cNvCxnSpPr>
            <a:stCxn id="9" idx="6"/>
            <a:endCxn id="35" idx="0"/>
          </p:cNvCxnSpPr>
          <p:nvPr/>
        </p:nvCxnSpPr>
        <p:spPr>
          <a:xfrm flipV="1">
            <a:off x="5500694" y="1571612"/>
            <a:ext cx="2107421" cy="35719"/>
          </a:xfrm>
          <a:prstGeom prst="bentConnector4">
            <a:avLst>
              <a:gd name="adj1" fmla="val 28814"/>
              <a:gd name="adj2" fmla="val 153999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12" idx="4"/>
            <a:endCxn id="35" idx="2"/>
          </p:cNvCxnSpPr>
          <p:nvPr/>
        </p:nvCxnSpPr>
        <p:spPr>
          <a:xfrm rot="5400000" flipH="1" flipV="1">
            <a:off x="6197214" y="4161239"/>
            <a:ext cx="71438" cy="2750363"/>
          </a:xfrm>
          <a:prstGeom prst="bentConnector3">
            <a:avLst>
              <a:gd name="adj1" fmla="val -31999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6"/>
          </p:cNvCxnSpPr>
          <p:nvPr/>
        </p:nvCxnSpPr>
        <p:spPr>
          <a:xfrm>
            <a:off x="5715008" y="2786058"/>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6"/>
          </p:cNvCxnSpPr>
          <p:nvPr/>
        </p:nvCxnSpPr>
        <p:spPr>
          <a:xfrm flipV="1">
            <a:off x="5929322" y="3929066"/>
            <a:ext cx="642942"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2"/>
            <a:ext cx="8183880" cy="1051560"/>
          </a:xfrm>
        </p:spPr>
        <p:txBody>
          <a:bodyPr/>
          <a:lstStyle/>
          <a:p>
            <a:r>
              <a:rPr lang="en-US" dirty="0" smtClean="0"/>
              <a:t>Technology Used</a:t>
            </a:r>
            <a:endParaRPr lang="en-US" dirty="0"/>
          </a:p>
        </p:txBody>
      </p:sp>
      <p:sp>
        <p:nvSpPr>
          <p:cNvPr id="3" name="Content Placeholder 2"/>
          <p:cNvSpPr>
            <a:spLocks noGrp="1"/>
          </p:cNvSpPr>
          <p:nvPr>
            <p:ph idx="1"/>
          </p:nvPr>
        </p:nvSpPr>
        <p:spPr>
          <a:xfrm>
            <a:off x="428596" y="1714488"/>
            <a:ext cx="8183880" cy="4187952"/>
          </a:xfrm>
        </p:spPr>
        <p:txBody>
          <a:bodyPr/>
          <a:lstStyle/>
          <a:p>
            <a:r>
              <a:rPr lang="en-US" dirty="0" err="1" smtClean="0"/>
              <a:t>MySQL</a:t>
            </a:r>
            <a:r>
              <a:rPr lang="en-US" dirty="0" smtClean="0"/>
              <a:t>-store the data</a:t>
            </a:r>
          </a:p>
          <a:p>
            <a:r>
              <a:rPr lang="en-US" dirty="0" smtClean="0"/>
              <a:t>HTML-Pages layout</a:t>
            </a:r>
          </a:p>
          <a:p>
            <a:r>
              <a:rPr lang="en-US" dirty="0" smtClean="0"/>
              <a:t>CSS-for more attractive</a:t>
            </a:r>
          </a:p>
          <a:p>
            <a:r>
              <a:rPr lang="en-US" dirty="0" smtClean="0"/>
              <a:t>JavaScript-Validation</a:t>
            </a:r>
          </a:p>
          <a:p>
            <a:r>
              <a:rPr lang="en-US" dirty="0" smtClean="0"/>
              <a:t>JSP-Front-end purpose</a:t>
            </a:r>
          </a:p>
          <a:p>
            <a:r>
              <a:rPr lang="en-US" dirty="0" smtClean="0"/>
              <a:t>Springs &amp; Hibernate-Business Logic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714356"/>
            <a:ext cx="8183880" cy="1051560"/>
          </a:xfrm>
        </p:spPr>
        <p:txBody>
          <a:bodyPr/>
          <a:lstStyle/>
          <a:p>
            <a:r>
              <a:rPr lang="en-US" dirty="0" smtClean="0"/>
              <a:t>Module</a:t>
            </a:r>
            <a:endParaRPr lang="en-US" dirty="0"/>
          </a:p>
        </p:txBody>
      </p:sp>
      <p:sp>
        <p:nvSpPr>
          <p:cNvPr id="3" name="Content Placeholder 2"/>
          <p:cNvSpPr>
            <a:spLocks noGrp="1"/>
          </p:cNvSpPr>
          <p:nvPr>
            <p:ph idx="1"/>
          </p:nvPr>
        </p:nvSpPr>
        <p:spPr>
          <a:xfrm>
            <a:off x="428596" y="1857364"/>
            <a:ext cx="8183880" cy="4187952"/>
          </a:xfrm>
        </p:spPr>
        <p:txBody>
          <a:bodyPr>
            <a:normAutofit fontScale="85000" lnSpcReduction="10000"/>
          </a:bodyPr>
          <a:lstStyle/>
          <a:p>
            <a:pPr>
              <a:buNone/>
            </a:pPr>
            <a:r>
              <a:rPr lang="en-US" dirty="0" smtClean="0"/>
              <a:t>Generally this system contains two modules:</a:t>
            </a:r>
          </a:p>
          <a:p>
            <a:pPr>
              <a:buNone/>
            </a:pPr>
            <a:r>
              <a:rPr lang="en-US" dirty="0" smtClean="0"/>
              <a:t>1. Admin Module</a:t>
            </a:r>
          </a:p>
          <a:p>
            <a:pPr>
              <a:buNone/>
            </a:pPr>
            <a:r>
              <a:rPr lang="en-US" dirty="0" smtClean="0"/>
              <a:t>2. User Module	</a:t>
            </a:r>
          </a:p>
          <a:p>
            <a:pPr>
              <a:buNone/>
            </a:pPr>
            <a:r>
              <a:rPr lang="en-US" dirty="0" smtClean="0"/>
              <a:t>I. Admin Module</a:t>
            </a:r>
          </a:p>
          <a:p>
            <a:r>
              <a:rPr lang="en-US" dirty="0" smtClean="0"/>
              <a:t>Firstly admin has to login and perform all the actions like  </a:t>
            </a:r>
          </a:p>
          <a:p>
            <a:pPr lvl="0"/>
            <a:r>
              <a:rPr lang="en-US" dirty="0" smtClean="0"/>
              <a:t>Admin can add new train records</a:t>
            </a:r>
          </a:p>
          <a:p>
            <a:pPr lvl="0"/>
            <a:r>
              <a:rPr lang="en-US" dirty="0" smtClean="0"/>
              <a:t>Admin can see all the trains details</a:t>
            </a:r>
          </a:p>
          <a:p>
            <a:pPr lvl="0"/>
            <a:r>
              <a:rPr lang="en-US" dirty="0" smtClean="0"/>
              <a:t>Only admin can edit and update the record of the train</a:t>
            </a:r>
          </a:p>
          <a:p>
            <a:r>
              <a:rPr lang="en-US" dirty="0" smtClean="0"/>
              <a:t>Admin can able to delete the records of the train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lekha\Documents\project\All screenshots\admin login.PNG"/>
          <p:cNvPicPr>
            <a:picLocks noChangeAspect="1" noChangeArrowheads="1"/>
          </p:cNvPicPr>
          <p:nvPr/>
        </p:nvPicPr>
        <p:blipFill>
          <a:blip r:embed="rId2"/>
          <a:srcRect/>
          <a:stretch>
            <a:fillRect/>
          </a:stretch>
        </p:blipFill>
        <p:spPr bwMode="auto">
          <a:xfrm>
            <a:off x="571472" y="500042"/>
            <a:ext cx="8143932" cy="5572164"/>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lekha\Documents\project\All screenshots\train list.PNG"/>
          <p:cNvPicPr>
            <a:picLocks noChangeAspect="1" noChangeArrowheads="1"/>
          </p:cNvPicPr>
          <p:nvPr/>
        </p:nvPicPr>
        <p:blipFill>
          <a:blip r:embed="rId2"/>
          <a:srcRect/>
          <a:stretch>
            <a:fillRect/>
          </a:stretch>
        </p:blipFill>
        <p:spPr bwMode="auto">
          <a:xfrm>
            <a:off x="285720" y="357166"/>
            <a:ext cx="8643998" cy="621510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lekha\Documents\project\All screenshots\added trains list.PNG"/>
          <p:cNvPicPr>
            <a:picLocks noChangeAspect="1" noChangeArrowheads="1"/>
          </p:cNvPicPr>
          <p:nvPr/>
        </p:nvPicPr>
        <p:blipFill>
          <a:blip r:embed="rId2"/>
          <a:srcRect/>
          <a:stretch>
            <a:fillRect/>
          </a:stretch>
        </p:blipFill>
        <p:spPr bwMode="auto">
          <a:xfrm>
            <a:off x="285720" y="142852"/>
            <a:ext cx="8643998" cy="6505595"/>
          </a:xfrm>
          <a:prstGeom prst="rect">
            <a:avLst/>
          </a:prstGeom>
          <a:noFill/>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277</TotalTime>
  <Words>159</Words>
  <Application>Microsoft Office PowerPoint</Application>
  <PresentationFormat>On-screen Show (4:3)</PresentationFormat>
  <Paragraphs>41</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Aspect</vt:lpstr>
      <vt:lpstr>ONLINE   TRAIN TICKET BOOKING</vt:lpstr>
      <vt:lpstr>Abstract</vt:lpstr>
      <vt:lpstr>Slide 3</vt:lpstr>
      <vt:lpstr>Slide 4</vt:lpstr>
      <vt:lpstr>Technology Used</vt:lpstr>
      <vt:lpstr>Module</vt:lpstr>
      <vt:lpstr>Slide 7</vt:lpstr>
      <vt:lpstr>Slide 8</vt:lpstr>
      <vt:lpstr>Slide 9</vt:lpstr>
      <vt:lpstr>II. User Module </vt:lpstr>
      <vt:lpstr>Slide 11</vt:lpstr>
      <vt:lpstr>Slide 12</vt:lpstr>
      <vt:lpstr>Slide 13</vt:lpstr>
      <vt:lpstr>Slide 14</vt:lpstr>
      <vt:lpstr>Slide 15</vt:lpstr>
      <vt:lpstr>Slide 16</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RESERVATION SYSTEM</dc:title>
  <dc:creator>dell</dc:creator>
  <cp:lastModifiedBy>dell</cp:lastModifiedBy>
  <cp:revision>32</cp:revision>
  <dcterms:created xsi:type="dcterms:W3CDTF">2020-12-09T17:18:13Z</dcterms:created>
  <dcterms:modified xsi:type="dcterms:W3CDTF">2020-12-21T04:57:28Z</dcterms:modified>
</cp:coreProperties>
</file>